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852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235D3-3041-44F0-AF40-AC165E21B1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316840-3D30-4E65-B569-E32CDC59F0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08BC0-93F9-448E-9876-606FD0854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C1E5B-98F2-44E0-A091-3D0BA5A40428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FC5F64-27ED-467C-9E5B-A45649A3C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E7660A-6951-45E0-8BA5-F5AA1E075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5CE3-DC8D-4D22-A820-34DE42109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184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5D27F-0291-445A-8742-94BB5118A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3377A4-D198-48A9-9700-3ABBEC2D09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E625A0-DDBB-41AF-AC6F-E3A29E9AD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C1E5B-98F2-44E0-A091-3D0BA5A40428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620730-018F-4B8A-AA46-0B85EAABB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33EFD6-EFC3-4A22-AD02-C9F3AF263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5CE3-DC8D-4D22-A820-34DE42109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237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4CC76E-EF31-4954-9EB6-1A58D79FED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DF0D03-492C-4139-AA48-4F0335AD09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F4FD6B-D5B2-4744-9959-56F6972C0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C1E5B-98F2-44E0-A091-3D0BA5A40428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DB3AD0-F3D7-4362-B523-26F1BDD12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F8F14-5F6C-4E24-B2D9-4FA990077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5CE3-DC8D-4D22-A820-34DE42109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937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5B1EB-3AD7-45C1-B45A-1ECAACB8C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14159E-A467-4390-BDFA-C4935D8644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C1CEB3-539D-4508-9E7E-A0A32BF11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C1E5B-98F2-44E0-A091-3D0BA5A40428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0D8A6C-CF08-4ABA-A616-BA35B8325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AE024C-9E75-44BB-87F7-AF45667C5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5CE3-DC8D-4D22-A820-34DE42109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428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6FBB3-3192-46EC-871F-EC2999CE8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E1A8CB-CFE9-48B3-88F1-B8652A947F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C551DB-7E7C-4396-9F04-5BFB7E9AC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C1E5B-98F2-44E0-A091-3D0BA5A40428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8D0523-60DC-4829-9B9C-3F2BAB64A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051C73-6426-4914-B08D-722751AAB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5CE3-DC8D-4D22-A820-34DE42109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705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48B0B-FF5D-422E-95DE-DC016680F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3A965C-F35F-41BB-AE07-8113D1608C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292FEA-600C-4F9F-8282-C816542737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8CD570-6FA5-4134-B883-4E5A6A5FD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C1E5B-98F2-44E0-A091-3D0BA5A40428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8B47D5-7B6A-4C40-93BC-991542735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BAD38D-DD33-41C0-89DD-4533EC356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5CE3-DC8D-4D22-A820-34DE42109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298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BE7C7-F579-4335-9121-513C3CE27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2337B8-1E02-44A0-AC17-17EA68D4DB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B0A327-9631-4D24-8513-ADE23AA348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964EE8-37CF-42B2-B8D9-8C47D4655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BF6B65-1120-484B-82E1-F5ACE6994D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305159-6071-4829-8001-C74B54093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C1E5B-98F2-44E0-A091-3D0BA5A40428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869124-B6CD-4B18-A9BB-FE9D70C60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C84155-9141-41E5-A2E9-05199C3C1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5CE3-DC8D-4D22-A820-34DE42109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511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00E2E-F095-4182-9C49-2AE7EB308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9F1B61-2885-4593-AE7C-85DF62060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C1E5B-98F2-44E0-A091-3D0BA5A40428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5F061B-06A0-4D9D-954A-2DF34592B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14DBD0-D556-4505-9893-1CB9AD70D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5CE3-DC8D-4D22-A820-34DE42109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026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63191C-D537-4A12-B01D-2CA2A6A71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C1E5B-98F2-44E0-A091-3D0BA5A40428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B698A6-9C5E-4347-8154-822FEFCF9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0AEB00-5CE4-4831-9FA7-5E2A07F03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5CE3-DC8D-4D22-A820-34DE42109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973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B6A6E-A1C7-418A-91D7-78546442D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F8E66-6E95-44C9-83FE-8984D7378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9B2DBA-429E-4ED9-B4AD-E22398C881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676315-2EF3-4363-83E8-07ACAA7AF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C1E5B-98F2-44E0-A091-3D0BA5A40428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35CEA5-869E-4291-BA94-C7142171E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67F1D7-32A7-4112-A9CD-62F3955B9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5CE3-DC8D-4D22-A820-34DE42109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26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70CBB-46F7-4D09-9E3C-4B5198E2C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5FEC9D-6C61-42CE-8749-CDEFA93766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F01CDC-4065-48D1-8A4A-594069F03E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2CE7D8-4822-4AD1-ABE2-9991D91EA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C1E5B-98F2-44E0-A091-3D0BA5A40428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DDBCF1-DEE0-41C3-AA21-D9BA7D921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9EB331-2C54-4E07-836A-B3FD2C3FE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5CE3-DC8D-4D22-A820-34DE42109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708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9D3455-96B1-4CF9-BB80-DCDA26DD7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1BF4A4-8FCE-4C78-8A2B-92E8800E1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C1E7A7-EFB7-40CE-B692-756BEC5EE4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C1E5B-98F2-44E0-A091-3D0BA5A40428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08342C-D74B-48A9-80BD-8403D7BEA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9EE55C-903A-4CD0-AC2D-F54A3D6115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45CE3-DC8D-4D22-A820-34DE42109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266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cutkosky 1989 partial grasp taxonomy">
            <a:extLst>
              <a:ext uri="{FF2B5EF4-FFF2-40B4-BE49-F238E27FC236}">
                <a16:creationId xmlns:a16="http://schemas.microsoft.com/office/drawing/2014/main" id="{D7284B6A-4F43-407A-BC6C-61F4F9521B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3550" y="0"/>
            <a:ext cx="749141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14F282F8-438B-4E79-9691-BB969F658805}"/>
              </a:ext>
            </a:extLst>
          </p:cNvPr>
          <p:cNvSpPr/>
          <p:nvPr/>
        </p:nvSpPr>
        <p:spPr>
          <a:xfrm>
            <a:off x="5432230" y="1207338"/>
            <a:ext cx="896112" cy="896112"/>
          </a:xfrm>
          <a:prstGeom prst="ellipse">
            <a:avLst/>
          </a:prstGeom>
          <a:solidFill>
            <a:srgbClr val="FF00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1B0A8E2-70C5-4C07-A6D5-A7083F8B7A57}"/>
              </a:ext>
            </a:extLst>
          </p:cNvPr>
          <p:cNvSpPr/>
          <p:nvPr/>
        </p:nvSpPr>
        <p:spPr>
          <a:xfrm>
            <a:off x="5803705" y="4369638"/>
            <a:ext cx="896112" cy="896112"/>
          </a:xfrm>
          <a:prstGeom prst="ellipse">
            <a:avLst/>
          </a:prstGeom>
          <a:solidFill>
            <a:srgbClr val="FF00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A81FDA3-6539-4F5F-A037-8381569DACCE}"/>
              </a:ext>
            </a:extLst>
          </p:cNvPr>
          <p:cNvSpPr/>
          <p:nvPr/>
        </p:nvSpPr>
        <p:spPr>
          <a:xfrm>
            <a:off x="5333707" y="5576976"/>
            <a:ext cx="896112" cy="896112"/>
          </a:xfrm>
          <a:prstGeom prst="ellipse">
            <a:avLst/>
          </a:prstGeom>
          <a:solidFill>
            <a:srgbClr val="FF00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B1D8637-DD5A-4523-A1CD-3C32E4B97182}"/>
              </a:ext>
            </a:extLst>
          </p:cNvPr>
          <p:cNvSpPr/>
          <p:nvPr/>
        </p:nvSpPr>
        <p:spPr>
          <a:xfrm>
            <a:off x="4450862" y="5576976"/>
            <a:ext cx="896112" cy="896112"/>
          </a:xfrm>
          <a:prstGeom prst="ellipse">
            <a:avLst/>
          </a:prstGeom>
          <a:solidFill>
            <a:srgbClr val="FF00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EBDE586F-C435-48F1-8715-291EB52A8747}"/>
              </a:ext>
            </a:extLst>
          </p:cNvPr>
          <p:cNvSpPr/>
          <p:nvPr/>
        </p:nvSpPr>
        <p:spPr>
          <a:xfrm>
            <a:off x="8795142" y="3140913"/>
            <a:ext cx="822960" cy="822960"/>
          </a:xfrm>
          <a:prstGeom prst="ellipse">
            <a:avLst/>
          </a:prstGeom>
          <a:solidFill>
            <a:srgbClr val="00B0F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53E3E7FE-FB6B-410B-BCEE-D5E4915FB045}"/>
              </a:ext>
            </a:extLst>
          </p:cNvPr>
          <p:cNvSpPr/>
          <p:nvPr/>
        </p:nvSpPr>
        <p:spPr>
          <a:xfrm>
            <a:off x="9595242" y="3140913"/>
            <a:ext cx="822960" cy="822960"/>
          </a:xfrm>
          <a:prstGeom prst="ellipse">
            <a:avLst/>
          </a:prstGeom>
          <a:solidFill>
            <a:srgbClr val="00B0F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53774BE-E82A-4B1F-AE24-989BAE55BF93}"/>
              </a:ext>
            </a:extLst>
          </p:cNvPr>
          <p:cNvSpPr/>
          <p:nvPr/>
        </p:nvSpPr>
        <p:spPr>
          <a:xfrm>
            <a:off x="8513759" y="4369638"/>
            <a:ext cx="822960" cy="822960"/>
          </a:xfrm>
          <a:prstGeom prst="ellipse">
            <a:avLst/>
          </a:prstGeom>
          <a:solidFill>
            <a:srgbClr val="00B0F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2EABEE3-B73E-4ECA-B925-8C8DFBA84195}"/>
              </a:ext>
            </a:extLst>
          </p:cNvPr>
          <p:cNvSpPr/>
          <p:nvPr/>
        </p:nvSpPr>
        <p:spPr>
          <a:xfrm>
            <a:off x="9317669" y="4369638"/>
            <a:ext cx="822960" cy="822960"/>
          </a:xfrm>
          <a:prstGeom prst="ellipse">
            <a:avLst/>
          </a:prstGeom>
          <a:solidFill>
            <a:srgbClr val="00B0F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7A79C2D6-A34F-4B64-BE6F-DD5BD2CCFCB0}"/>
              </a:ext>
            </a:extLst>
          </p:cNvPr>
          <p:cNvSpPr/>
          <p:nvPr/>
        </p:nvSpPr>
        <p:spPr>
          <a:xfrm>
            <a:off x="10127608" y="4369638"/>
            <a:ext cx="822960" cy="822960"/>
          </a:xfrm>
          <a:prstGeom prst="ellipse">
            <a:avLst/>
          </a:prstGeom>
          <a:solidFill>
            <a:srgbClr val="00B0F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DF89978-EA60-4084-A966-84FAA57063D5}"/>
              </a:ext>
            </a:extLst>
          </p:cNvPr>
          <p:cNvSpPr/>
          <p:nvPr/>
        </p:nvSpPr>
        <p:spPr>
          <a:xfrm>
            <a:off x="10925968" y="4369638"/>
            <a:ext cx="822960" cy="822960"/>
          </a:xfrm>
          <a:prstGeom prst="ellipse">
            <a:avLst/>
          </a:prstGeom>
          <a:solidFill>
            <a:srgbClr val="00B0F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4D8798D-5C4C-4CF5-B300-2B4E49D25D8E}"/>
              </a:ext>
            </a:extLst>
          </p:cNvPr>
          <p:cNvSpPr/>
          <p:nvPr/>
        </p:nvSpPr>
        <p:spPr>
          <a:xfrm>
            <a:off x="6496248" y="3140913"/>
            <a:ext cx="822960" cy="822960"/>
          </a:xfrm>
          <a:prstGeom prst="ellipse">
            <a:avLst/>
          </a:prstGeom>
          <a:solidFill>
            <a:srgbClr val="00B0F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E5528390-95AC-4978-802B-07B85EF7F838}"/>
              </a:ext>
            </a:extLst>
          </p:cNvPr>
          <p:cNvSpPr/>
          <p:nvPr/>
        </p:nvSpPr>
        <p:spPr>
          <a:xfrm>
            <a:off x="7301940" y="3142386"/>
            <a:ext cx="822960" cy="822960"/>
          </a:xfrm>
          <a:prstGeom prst="ellipse">
            <a:avLst/>
          </a:prstGeom>
          <a:solidFill>
            <a:srgbClr val="00B0F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791E9D7E-4342-4901-929F-0650C2A295A6}"/>
              </a:ext>
            </a:extLst>
          </p:cNvPr>
          <p:cNvSpPr/>
          <p:nvPr/>
        </p:nvSpPr>
        <p:spPr>
          <a:xfrm>
            <a:off x="6715372" y="4369638"/>
            <a:ext cx="822960" cy="822960"/>
          </a:xfrm>
          <a:prstGeom prst="ellipse">
            <a:avLst/>
          </a:prstGeom>
          <a:solidFill>
            <a:srgbClr val="00B0F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CEC63D2F-EDBE-4D29-B14D-2CA66F133118}"/>
              </a:ext>
            </a:extLst>
          </p:cNvPr>
          <p:cNvSpPr/>
          <p:nvPr/>
        </p:nvSpPr>
        <p:spPr>
          <a:xfrm>
            <a:off x="7578452" y="4369638"/>
            <a:ext cx="822960" cy="822960"/>
          </a:xfrm>
          <a:prstGeom prst="ellipse">
            <a:avLst/>
          </a:prstGeom>
          <a:solidFill>
            <a:srgbClr val="00B0F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E33C6EEF-EB33-4E37-8B35-75C322D2B650}"/>
              </a:ext>
            </a:extLst>
          </p:cNvPr>
          <p:cNvSpPr/>
          <p:nvPr/>
        </p:nvSpPr>
        <p:spPr>
          <a:xfrm>
            <a:off x="7248772" y="1331163"/>
            <a:ext cx="822960" cy="822960"/>
          </a:xfrm>
          <a:prstGeom prst="ellipse">
            <a:avLst/>
          </a:prstGeom>
          <a:solidFill>
            <a:srgbClr val="00B0F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A60ED5E8-A30B-464E-9814-0ED44CAD3723}"/>
              </a:ext>
            </a:extLst>
          </p:cNvPr>
          <p:cNvSpPr/>
          <p:nvPr/>
        </p:nvSpPr>
        <p:spPr>
          <a:xfrm>
            <a:off x="1047749" y="871626"/>
            <a:ext cx="457200" cy="457200"/>
          </a:xfrm>
          <a:prstGeom prst="ellipse">
            <a:avLst/>
          </a:prstGeom>
          <a:solidFill>
            <a:srgbClr val="FF00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63E4E782-9CC4-4EF4-A426-3C01A8BC44EB}"/>
              </a:ext>
            </a:extLst>
          </p:cNvPr>
          <p:cNvSpPr/>
          <p:nvPr/>
        </p:nvSpPr>
        <p:spPr>
          <a:xfrm>
            <a:off x="1047749" y="1445031"/>
            <a:ext cx="457200" cy="457200"/>
          </a:xfrm>
          <a:prstGeom prst="ellipse">
            <a:avLst/>
          </a:prstGeom>
          <a:solidFill>
            <a:srgbClr val="00B0F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D36933-F651-4E4E-BA4F-5849FE681B1E}"/>
              </a:ext>
            </a:extLst>
          </p:cNvPr>
          <p:cNvSpPr txBox="1"/>
          <p:nvPr/>
        </p:nvSpPr>
        <p:spPr>
          <a:xfrm>
            <a:off x="1504949" y="973268"/>
            <a:ext cx="254317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Patient can perform without prosthesis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D2999DB-3776-422B-8302-099EC06EEFC5}"/>
              </a:ext>
            </a:extLst>
          </p:cNvPr>
          <p:cNvSpPr txBox="1"/>
          <p:nvPr/>
        </p:nvSpPr>
        <p:spPr>
          <a:xfrm>
            <a:off x="1504949" y="1479998"/>
            <a:ext cx="254317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Additional grasps patient can perform</a:t>
            </a:r>
          </a:p>
          <a:p>
            <a:r>
              <a:rPr lang="en-US" sz="1050" dirty="0"/>
              <a:t>with Naked Prosthetics prosthesis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E0B5564-B2D9-4CB5-AAA2-A02B95F3CC47}"/>
              </a:ext>
            </a:extLst>
          </p:cNvPr>
          <p:cNvSpPr txBox="1"/>
          <p:nvPr/>
        </p:nvSpPr>
        <p:spPr>
          <a:xfrm>
            <a:off x="794237" y="117208"/>
            <a:ext cx="34793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Patient Name</a:t>
            </a:r>
          </a:p>
          <a:p>
            <a:pPr algn="ctr"/>
            <a:r>
              <a:rPr lang="en-US" sz="1200" dirty="0"/>
              <a:t>Hand Function Chart with and without prosthesis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1B0690B-332F-47C8-A19D-A5046BD0BA0F}"/>
              </a:ext>
            </a:extLst>
          </p:cNvPr>
          <p:cNvSpPr txBox="1"/>
          <p:nvPr/>
        </p:nvSpPr>
        <p:spPr>
          <a:xfrm>
            <a:off x="0" y="6402238"/>
            <a:ext cx="39217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Cutkosky MR. On Grasp Choice, Grasp Models, and the Design of Hands for Manufacturing Tasks. </a:t>
            </a:r>
            <a:r>
              <a:rPr lang="en-US" sz="800" i="1" dirty="0"/>
              <a:t>IEEE Transactions on Robotics and Automation 1989;5(3):269-79.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841317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8816</TotalTime>
  <Words>52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KT Treadwell</dc:creator>
  <cp:lastModifiedBy>KT Treadwell</cp:lastModifiedBy>
  <cp:revision>8</cp:revision>
  <cp:lastPrinted>2018-03-29T18:41:38Z</cp:lastPrinted>
  <dcterms:created xsi:type="dcterms:W3CDTF">2018-03-29T17:42:23Z</dcterms:created>
  <dcterms:modified xsi:type="dcterms:W3CDTF">2018-05-29T18:49:40Z</dcterms:modified>
</cp:coreProperties>
</file>